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F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95934"/>
  </p:normalViewPr>
  <p:slideViewPr>
    <p:cSldViewPr snapToGrid="0">
      <p:cViewPr>
        <p:scale>
          <a:sx n="100" d="100"/>
          <a:sy n="100" d="100"/>
        </p:scale>
        <p:origin x="-17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BF03B4C-7222-461B-BA71-2B563A4495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6015D50-859B-4A21-BBA7-D227472F19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51ED0-8724-4321-9903-1B6C4397769A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414EAD1-5CAB-421B-B5BB-2FAE33EA58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3925FF-73DD-4112-9C15-8EAFF2E8C9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D71AD-4225-439B-B0AF-FF523CEDED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038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4778D-F34E-4BE4-9B6B-598D2E739C81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53C36-AE66-42A1-BA56-51FF7F8C86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86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159346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90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49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3053588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3053588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9206" y="2074334"/>
            <a:ext cx="3053588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9206" y="2792471"/>
            <a:ext cx="3053588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xmlns="" id="{A6D68D58-C9C7-41A5-9F66-57C5771B39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8564" y="2073651"/>
            <a:ext cx="3053588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xmlns="" id="{F3692324-6EEB-4C0A-BF90-7A27FBF6D7B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8564" y="2791788"/>
            <a:ext cx="3053588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62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437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77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940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332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791E8DE-0B9D-43A1-8977-59BEEC2C35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DABDA3-AA10-4304-B3C8-D5B655DE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3631" y="1621998"/>
            <a:ext cx="5068567" cy="1301390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2" descr="Tag=AccentColor&#10;Flavor=Light&#10;Target=Text">
            <a:extLst>
              <a:ext uri="{FF2B5EF4-FFF2-40B4-BE49-F238E27FC236}">
                <a16:creationId xmlns:a16="http://schemas.microsoft.com/office/drawing/2014/main" xmlns="" id="{4CCFCCCF-0AEA-4D36-8B54-4C03F88D7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3" y="3109652"/>
            <a:ext cx="5068567" cy="2395623"/>
          </a:xfrm>
        </p:spPr>
        <p:txBody>
          <a:bodyPr anchor="ctr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Click to edit Master subtitle style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27D11998-188A-4F5B-9931-8BA54D2802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56500" y="641350"/>
            <a:ext cx="3998913" cy="2626784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60F109E5-BC65-4431-A2E5-4A145EC7B3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554913" y="3606263"/>
            <a:ext cx="4000500" cy="260826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C304C15-0285-4F2C-8EFE-569AD8088E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06116" y="809244"/>
            <a:ext cx="5943600" cy="523951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5A88504-58DC-4D6A-A3A2-46BBE92E4E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Date Placeholder 17">
            <a:extLst>
              <a:ext uri="{FF2B5EF4-FFF2-40B4-BE49-F238E27FC236}">
                <a16:creationId xmlns:a16="http://schemas.microsoft.com/office/drawing/2014/main" xmlns="" id="{A7F1F606-F241-4665-957D-1EA108900290}"/>
              </a:ext>
            </a:extLst>
          </p:cNvPr>
          <p:cNvSpPr txBox="1">
            <a:spLocks/>
          </p:cNvSpPr>
          <p:nvPr userDrawn="1"/>
        </p:nvSpPr>
        <p:spPr>
          <a:xfrm>
            <a:off x="3000676" y="687140"/>
            <a:ext cx="1554480" cy="5272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en-US" sz="1300" dirty="0">
                <a:solidFill>
                  <a:schemeClr val="bg1"/>
                </a:solidFill>
              </a:rPr>
              <a:t>20XX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86EAC8BD-D27F-41DF-AA93-5F96758285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2932096" y="640855"/>
            <a:ext cx="1691640" cy="645295"/>
            <a:chOff x="2932096" y="640855"/>
            <a:chExt cx="1691640" cy="64529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29CEAE44-9527-4308-A77C-6C47315AD3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 userDrawn="1"/>
          </p:nvCxnSpPr>
          <p:spPr>
            <a:xfrm>
              <a:off x="2932096" y="640855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1BD50130-2E7D-4DC0-8382-B3958A9450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 userDrawn="1"/>
          </p:nvCxnSpPr>
          <p:spPr>
            <a:xfrm>
              <a:off x="4623736" y="640855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6955D961-339B-49BE-9281-3A8E81953F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 userDrawn="1"/>
          </p:nvCxnSpPr>
          <p:spPr>
            <a:xfrm>
              <a:off x="2932096" y="1286150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Footer Placeholder 18">
            <a:extLst>
              <a:ext uri="{FF2B5EF4-FFF2-40B4-BE49-F238E27FC236}">
                <a16:creationId xmlns:a16="http://schemas.microsoft.com/office/drawing/2014/main" xmlns="" id="{D2BAF328-75D1-490D-BF37-96EE6C0843E2}"/>
              </a:ext>
            </a:extLst>
          </p:cNvPr>
          <p:cNvSpPr txBox="1">
            <a:spLocks/>
          </p:cNvSpPr>
          <p:nvPr userDrawn="1"/>
        </p:nvSpPr>
        <p:spPr>
          <a:xfrm>
            <a:off x="1243632" y="5641118"/>
            <a:ext cx="5068569" cy="31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en-US" dirty="0">
                <a:solidFill>
                  <a:schemeClr val="bg1"/>
                </a:solidFill>
              </a:rPr>
              <a:t>Sample Footer Text</a:t>
            </a:r>
          </a:p>
        </p:txBody>
      </p:sp>
      <p:sp>
        <p:nvSpPr>
          <p:cNvPr id="18" name="Slide Number Placeholder 21">
            <a:extLst>
              <a:ext uri="{FF2B5EF4-FFF2-40B4-BE49-F238E27FC236}">
                <a16:creationId xmlns:a16="http://schemas.microsoft.com/office/drawing/2014/main" xmlns="" id="{5A2A2B37-48E8-4C00-91B4-63F0C7AAE23F}"/>
              </a:ext>
            </a:extLst>
          </p:cNvPr>
          <p:cNvSpPr txBox="1">
            <a:spLocks/>
          </p:cNvSpPr>
          <p:nvPr userDrawn="1"/>
        </p:nvSpPr>
        <p:spPr>
          <a:xfrm>
            <a:off x="9443794" y="6392314"/>
            <a:ext cx="2111881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fld id="{70B1FE82-5036-4003-B709-0840DA750BBE}" type="slidenum">
              <a:rPr lang="en-US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pPr defTabSz="914400">
                <a:defRPr/>
              </a:pPr>
              <a:t>‹#›</a:t>
            </a:fld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632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0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5B0C2F6-1B8C-43CC-92A5-2D5502929F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43349" y="648230"/>
            <a:ext cx="10905302" cy="19970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983D5E-8A96-4276-9D60-66D16276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057275"/>
            <a:ext cx="10366743" cy="123589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C4707CC-694D-4162-B68A-B7D9345B3F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06196" y="814657"/>
            <a:ext cx="10579608" cy="1664208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079F8F29-0E9E-49F7-93F4-FCC8C82EE1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" y="2884815"/>
            <a:ext cx="2279650" cy="2552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7">
            <a:extLst>
              <a:ext uri="{FF2B5EF4-FFF2-40B4-BE49-F238E27FC236}">
                <a16:creationId xmlns:a16="http://schemas.microsoft.com/office/drawing/2014/main" xmlns="" id="{9925214F-17A5-4C60-AADE-6A1BC12989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599" y="5635244"/>
            <a:ext cx="2279649" cy="350292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7">
            <a:extLst>
              <a:ext uri="{FF2B5EF4-FFF2-40B4-BE49-F238E27FC236}">
                <a16:creationId xmlns:a16="http://schemas.microsoft.com/office/drawing/2014/main" xmlns="" id="{10700E3A-7CD7-4A3D-BA94-0E5BCAC92A8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599" y="5912412"/>
            <a:ext cx="227964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xmlns="" id="{2E6EB481-2A99-4088-95C0-0D5BAFDFF02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96066" y="2884815"/>
            <a:ext cx="2279650" cy="2552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27">
            <a:extLst>
              <a:ext uri="{FF2B5EF4-FFF2-40B4-BE49-F238E27FC236}">
                <a16:creationId xmlns:a16="http://schemas.microsoft.com/office/drawing/2014/main" xmlns="" id="{4097BC1F-331F-4D57-993D-EFBB792275D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96067" y="5635244"/>
            <a:ext cx="2279649" cy="350292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xmlns="" id="{DCC61962-73A1-4768-8408-43E07ED2C1A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496067" y="5912412"/>
            <a:ext cx="227964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Footer Placeholder 4">
            <a:extLst>
              <a:ext uri="{FF2B5EF4-FFF2-40B4-BE49-F238E27FC236}">
                <a16:creationId xmlns:a16="http://schemas.microsoft.com/office/drawing/2014/main" xmlns="" id="{8013A142-804D-471C-B2DD-DEC1B8C58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9095" y="6296388"/>
            <a:ext cx="58166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xmlns="" id="{A231814F-4139-4547-9058-18BF9C9E88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82532" y="2884815"/>
            <a:ext cx="2279650" cy="2552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Text Placeholder 27">
            <a:extLst>
              <a:ext uri="{FF2B5EF4-FFF2-40B4-BE49-F238E27FC236}">
                <a16:creationId xmlns:a16="http://schemas.microsoft.com/office/drawing/2014/main" xmlns="" id="{A6CD17BC-BF82-4EF5-8F4B-8D615A2FD24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382535" y="5635244"/>
            <a:ext cx="2279649" cy="350292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7">
            <a:extLst>
              <a:ext uri="{FF2B5EF4-FFF2-40B4-BE49-F238E27FC236}">
                <a16:creationId xmlns:a16="http://schemas.microsoft.com/office/drawing/2014/main" xmlns="" id="{CA5F4D35-7EF1-463D-8005-F3950B65412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82535" y="5912412"/>
            <a:ext cx="227964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xmlns="" id="{6CDB3226-AAE1-4106-A166-12BCFA73DA1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9001" y="2884815"/>
            <a:ext cx="2279650" cy="25527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7">
            <a:extLst>
              <a:ext uri="{FF2B5EF4-FFF2-40B4-BE49-F238E27FC236}">
                <a16:creationId xmlns:a16="http://schemas.microsoft.com/office/drawing/2014/main" xmlns="" id="{C3CD8083-90C5-4685-A286-1A99E5DC312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269002" y="5635244"/>
            <a:ext cx="2279649" cy="350292"/>
          </a:xfrm>
        </p:spPr>
        <p:txBody>
          <a:bodyPr>
            <a:normAutofit/>
          </a:bodyPr>
          <a:lstStyle>
            <a:lvl1pPr marL="0" indent="0" algn="ctr">
              <a:buNone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27">
            <a:extLst>
              <a:ext uri="{FF2B5EF4-FFF2-40B4-BE49-F238E27FC236}">
                <a16:creationId xmlns:a16="http://schemas.microsoft.com/office/drawing/2014/main" xmlns="" id="{5FB222BC-D05B-4E76-A0DC-25657322AF8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269002" y="5912412"/>
            <a:ext cx="2279649" cy="350292"/>
          </a:xfrm>
        </p:spPr>
        <p:txBody>
          <a:bodyPr>
            <a:noAutofit/>
          </a:bodyPr>
          <a:lstStyle>
            <a:lvl1pPr marL="0" indent="0" algn="ctr"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D6FBB75-8D79-4225-A448-37C04F053D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3192658" y="3310653"/>
            <a:ext cx="0" cy="1747157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4C41CC5-2A7C-4774-98CE-C7212DFDCC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6079124" y="3310653"/>
            <a:ext cx="0" cy="1747157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2861725-0EF3-4133-B06C-063F42B111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/>
          <p:nvPr userDrawn="1"/>
        </p:nvCxnSpPr>
        <p:spPr>
          <a:xfrm>
            <a:off x="8965590" y="3310653"/>
            <a:ext cx="0" cy="1747157"/>
          </a:xfrm>
          <a:prstGeom prst="line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ate Placeholder 3">
            <a:extLst>
              <a:ext uri="{FF2B5EF4-FFF2-40B4-BE49-F238E27FC236}">
                <a16:creationId xmlns:a16="http://schemas.microsoft.com/office/drawing/2014/main" xmlns="" id="{7FDBCC4A-1C49-4C93-AD45-AD78087E23D6}"/>
              </a:ext>
            </a:extLst>
          </p:cNvPr>
          <p:cNvSpPr txBox="1">
            <a:spLocks/>
          </p:cNvSpPr>
          <p:nvPr userDrawn="1"/>
        </p:nvSpPr>
        <p:spPr>
          <a:xfrm>
            <a:off x="7684497" y="6296388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20XX</a:t>
            </a:r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xmlns="" id="{5EB09A52-50AB-4593-BCB7-23D4AEC88507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>
          <a:xfrm>
            <a:off x="10537721" y="6286556"/>
            <a:ext cx="838200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C4A46BB-9B50-4F09-9059-DA78048129D4}"/>
              </a:ext>
            </a:extLst>
          </p:cNvPr>
          <p:cNvSpPr/>
          <p:nvPr userDrawn="1"/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26F410-6A1D-427A-8C06-A0023004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793" y="2735221"/>
            <a:ext cx="4775075" cy="85121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DDF1FF2-5B9A-4BE9-AD3C-F215F0D25F7A}"/>
              </a:ext>
            </a:extLst>
          </p:cNvPr>
          <p:cNvSpPr/>
          <p:nvPr userDrawn="1"/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04FC6A22-F9EC-4E20-B9CC-F012FA8E4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Click to edit Master subtitle style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Date Placeholder 17">
            <a:extLst>
              <a:ext uri="{FF2B5EF4-FFF2-40B4-BE49-F238E27FC236}">
                <a16:creationId xmlns:a16="http://schemas.microsoft.com/office/drawing/2014/main" xmlns="" id="{ABF19E1F-D7E9-4D44-9873-8D8DDC338F7E}"/>
              </a:ext>
            </a:extLst>
          </p:cNvPr>
          <p:cNvSpPr txBox="1">
            <a:spLocks/>
          </p:cNvSpPr>
          <p:nvPr userDrawn="1"/>
        </p:nvSpPr>
        <p:spPr>
          <a:xfrm>
            <a:off x="7369770" y="2040249"/>
            <a:ext cx="2103120" cy="3152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defRPr/>
            </a:pPr>
            <a:r>
              <a:rPr lang="en-US" sz="1300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93C72E99-B7BE-4F82-AD93-38765570DB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5695067 w 12192000"/>
              <a:gd name="connsiteY0" fmla="*/ 1808532 h 6858000"/>
              <a:gd name="connsiteX1" fmla="*/ 5695067 w 12192000"/>
              <a:gd name="connsiteY1" fmla="*/ 5049468 h 6858000"/>
              <a:gd name="connsiteX2" fmla="*/ 11147594 w 12192000"/>
              <a:gd name="connsiteY2" fmla="*/ 5049468 h 6858000"/>
              <a:gd name="connsiteX3" fmla="*/ 11147594 w 12192000"/>
              <a:gd name="connsiteY3" fmla="*/ 1808532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5695067" y="1808532"/>
                </a:moveTo>
                <a:lnTo>
                  <a:pt x="5695067" y="5049468"/>
                </a:lnTo>
                <a:lnTo>
                  <a:pt x="11147594" y="5049468"/>
                </a:lnTo>
                <a:lnTo>
                  <a:pt x="11147594" y="180853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5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mmary"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49982C2-1320-41E5-A31C-D8DA5C8A462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C563FB1-76A9-4E53-9493-2B8680D686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448" y="0"/>
            <a:ext cx="4651122" cy="685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innerShdw blurRad="63500" dist="3175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C8F116A-4F5C-40E2-836F-919B8B939A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72" y="4123592"/>
            <a:ext cx="4654296" cy="9144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027D978-81FB-4612-81AA-B7123E0D5B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2284289" y="0"/>
            <a:ext cx="91440" cy="420624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00DC717-7560-4850-A68A-A881C97F37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2284289" y="2057400"/>
            <a:ext cx="2377440" cy="9144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69F22527-F181-4C80-9977-C9894355CA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614028" y="971453"/>
            <a:ext cx="5623560" cy="4910328"/>
          </a:xfrm>
          <a:prstGeom prst="rect">
            <a:avLst/>
          </a:prstGeom>
          <a:noFill/>
          <a:ln w="6350" cap="sq" cmpd="sng" algn="ctr">
            <a:solidFill>
              <a:schemeClr val="bg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CABAC30-6A2F-4907-8502-17DF9AEEE9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5448300" y="806861"/>
            <a:ext cx="5955017" cy="5239512"/>
          </a:xfrm>
          <a:prstGeom prst="rect">
            <a:avLst/>
          </a:prstGeom>
          <a:solidFill>
            <a:schemeClr val="tx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3C9F96-79A7-44FA-A7FE-C0675B996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401" y="1290294"/>
            <a:ext cx="5116286" cy="13716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xmlns="" id="{D72D6334-ED49-4D79-AAC2-10DCFF6D6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67401" y="2980736"/>
            <a:ext cx="5116286" cy="2712494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z="1800">
                <a:solidFill>
                  <a:schemeClr val="bg1">
                    <a:lumMod val="85000"/>
                    <a:lumOff val="15000"/>
                  </a:schemeClr>
                </a:solidFill>
              </a:rPr>
              <a:t>Click to edit Master subtitle style</a:t>
            </a:r>
            <a:endParaRPr lang="en-US" sz="18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xmlns="" id="{0FE3A1CC-4DE8-4FC6-839D-CD3607B8D426}"/>
              </a:ext>
            </a:extLst>
          </p:cNvPr>
          <p:cNvSpPr txBox="1">
            <a:spLocks/>
          </p:cNvSpPr>
          <p:nvPr userDrawn="1"/>
        </p:nvSpPr>
        <p:spPr>
          <a:xfrm>
            <a:off x="7048099" y="302355"/>
            <a:ext cx="2743200" cy="3507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20XX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C9E9A7CA-EE9C-4648-8016-1852440461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5438" y="326697"/>
            <a:ext cx="1636712" cy="347516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xmlns="" id="{F4561B6B-E204-4CF0-AD12-ED21B3940F5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09863" y="329773"/>
            <a:ext cx="1614487" cy="1394251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B3BE441E-0CE9-4C44-8783-3A04F5929F1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697163" y="2384425"/>
            <a:ext cx="1628775" cy="142398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xmlns="" id="{FBAA901D-39FD-416F-B2B4-F2651AB7918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5438" y="4527550"/>
            <a:ext cx="3998912" cy="200025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xmlns="" id="{4C182815-90D1-446C-BC70-6AB00BED68ED}"/>
              </a:ext>
            </a:extLst>
          </p:cNvPr>
          <p:cNvSpPr txBox="1">
            <a:spLocks/>
          </p:cNvSpPr>
          <p:nvPr userDrawn="1"/>
        </p:nvSpPr>
        <p:spPr>
          <a:xfrm>
            <a:off x="5077003" y="6367925"/>
            <a:ext cx="448056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en-US" dirty="0">
                <a:solidFill>
                  <a:srgbClr val="FFFFFF"/>
                </a:solidFill>
              </a:rPr>
              <a:t>Sample Footer Text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xmlns="" id="{69BDEE55-B4D3-4542-BF01-F05A2C1FB7D6}"/>
              </a:ext>
            </a:extLst>
          </p:cNvPr>
          <p:cNvSpPr txBox="1">
            <a:spLocks/>
          </p:cNvSpPr>
          <p:nvPr userDrawn="1"/>
        </p:nvSpPr>
        <p:spPr>
          <a:xfrm>
            <a:off x="9793460" y="6367925"/>
            <a:ext cx="2111881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201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5973E97-A796-4836-82F6-8A280A57BA6B}"/>
              </a:ext>
            </a:extLst>
          </p:cNvPr>
          <p:cNvSpPr/>
          <p:nvPr userDrawn="1"/>
        </p:nvSpPr>
        <p:spPr>
          <a:xfrm>
            <a:off x="5660112" y="0"/>
            <a:ext cx="6528839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C0DAEE-CCDB-4627-925B-879F83B1F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4166" y="610485"/>
            <a:ext cx="5103661" cy="13716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B9F23A9-0519-4A39-A9F9-F965C17D58A0}"/>
              </a:ext>
            </a:extLst>
          </p:cNvPr>
          <p:cNvSpPr/>
          <p:nvPr userDrawn="1"/>
        </p:nvSpPr>
        <p:spPr>
          <a:xfrm>
            <a:off x="5981848" y="320040"/>
            <a:ext cx="5888736" cy="6217920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xmlns="" id="{F3EB17D9-2389-4D1F-AC98-7CC3F79840B2}"/>
              </a:ext>
            </a:extLst>
          </p:cNvPr>
          <p:cNvSpPr txBox="1">
            <a:spLocks/>
          </p:cNvSpPr>
          <p:nvPr userDrawn="1"/>
        </p:nvSpPr>
        <p:spPr>
          <a:xfrm>
            <a:off x="7554616" y="383781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20XX</a:t>
            </a:r>
          </a:p>
        </p:txBody>
      </p:sp>
      <p:sp>
        <p:nvSpPr>
          <p:cNvPr id="11" name="Footer Placeholder 7">
            <a:extLst>
              <a:ext uri="{FF2B5EF4-FFF2-40B4-BE49-F238E27FC236}">
                <a16:creationId xmlns:a16="http://schemas.microsoft.com/office/drawing/2014/main" xmlns="" id="{40E55EFF-7AC0-4ACD-B826-CA1E384CCF4C}"/>
              </a:ext>
            </a:extLst>
          </p:cNvPr>
          <p:cNvSpPr txBox="1">
            <a:spLocks/>
          </p:cNvSpPr>
          <p:nvPr userDrawn="1"/>
        </p:nvSpPr>
        <p:spPr>
          <a:xfrm>
            <a:off x="6303580" y="6214535"/>
            <a:ext cx="4696948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Sample Footer Text</a:t>
            </a:r>
          </a:p>
        </p:txBody>
      </p:sp>
      <p:sp>
        <p:nvSpPr>
          <p:cNvPr id="12" name="Slide Number Placeholder 8">
            <a:extLst>
              <a:ext uri="{FF2B5EF4-FFF2-40B4-BE49-F238E27FC236}">
                <a16:creationId xmlns:a16="http://schemas.microsoft.com/office/drawing/2014/main" xmlns="" id="{C6C2D606-DD47-4DA7-AF9B-9A8E401BCAFF}"/>
              </a:ext>
            </a:extLst>
          </p:cNvPr>
          <p:cNvSpPr txBox="1">
            <a:spLocks/>
          </p:cNvSpPr>
          <p:nvPr userDrawn="1"/>
        </p:nvSpPr>
        <p:spPr>
          <a:xfrm>
            <a:off x="11104451" y="6214535"/>
            <a:ext cx="605266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B7E4EF-A1BD-40F4-AB7B-04F084DD991D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xmlns="" id="{6623DC60-EE1A-4367-A357-5F11D94225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59438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095E6F1-8633-46DB-A612-89A5079F7EF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72625" y="2108844"/>
            <a:ext cx="5103812" cy="3790950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121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24342A2-B2E9-4AE9-9AFD-C5F77777E3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086CEFC-AE66-4E11-8B5A-880177E127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16737" y="621793"/>
            <a:ext cx="6651809" cy="561441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DABDA3-AA10-4304-B3C8-D5B655DE3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158" y="2100942"/>
            <a:ext cx="5716339" cy="2290607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6EB1E9D9-0DDD-4554-A021-4FE50439A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3023061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Date Placeholder 17">
            <a:extLst>
              <a:ext uri="{FF2B5EF4-FFF2-40B4-BE49-F238E27FC236}">
                <a16:creationId xmlns:a16="http://schemas.microsoft.com/office/drawing/2014/main" xmlns="" id="{3B5075EC-8E09-4BB4-8C8F-6177ECD95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05941" y="493108"/>
            <a:ext cx="1554480" cy="52721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algn="ctr" defTabSz="914400">
              <a:defRPr/>
            </a:pPr>
            <a:r>
              <a:rPr lang="en-US" sz="1300" dirty="0"/>
              <a:t>20XX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8A8819A-9552-4858-92F8-FB441C3A45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78157" y="4698173"/>
            <a:ext cx="5716339" cy="658674"/>
          </a:xfrm>
        </p:spPr>
        <p:txBody>
          <a:bodyPr>
            <a:normAutofit/>
          </a:bodyPr>
          <a:lstStyle>
            <a:lvl1pPr marL="0" indent="0" algn="ctr">
              <a:buNone/>
              <a:defRPr lang="en-US" sz="20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7432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Footer Placeholder 18">
            <a:extLst>
              <a:ext uri="{FF2B5EF4-FFF2-40B4-BE49-F238E27FC236}">
                <a16:creationId xmlns:a16="http://schemas.microsoft.com/office/drawing/2014/main" xmlns="" id="{D2BAF328-75D1-490D-BF37-96EE6C0843E2}"/>
              </a:ext>
            </a:extLst>
          </p:cNvPr>
          <p:cNvSpPr txBox="1">
            <a:spLocks/>
          </p:cNvSpPr>
          <p:nvPr userDrawn="1"/>
        </p:nvSpPr>
        <p:spPr>
          <a:xfrm>
            <a:off x="1243632" y="5641118"/>
            <a:ext cx="5068569" cy="3108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400">
              <a:defRPr/>
            </a:pPr>
            <a:r>
              <a:rPr lang="en-US" dirty="0">
                <a:solidFill>
                  <a:schemeClr val="bg1"/>
                </a:solidFill>
              </a:rPr>
              <a:t>Sample Footer Text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27D11998-188A-4F5B-9931-8BA54D2802A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19974" y="621784"/>
            <a:ext cx="1989495" cy="284322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Picture Placeholder 21">
            <a:extLst>
              <a:ext uri="{FF2B5EF4-FFF2-40B4-BE49-F238E27FC236}">
                <a16:creationId xmlns:a16="http://schemas.microsoft.com/office/drawing/2014/main" xmlns="" id="{F268C43A-0DA4-4ECC-A368-08AB69EDAE7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70334" y="627380"/>
            <a:ext cx="1980056" cy="283762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xmlns="" id="{60F109E5-BC65-4431-A2E5-4A145EC7B3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432093" y="3636193"/>
            <a:ext cx="4123320" cy="2594427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57F02ED2-9B1A-40C8-A5F7-4473CAA3C0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3137361" y="446823"/>
            <a:ext cx="1691640" cy="645295"/>
            <a:chOff x="3137361" y="446823"/>
            <a:chExt cx="1691640" cy="645295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xmlns="" id="{ED8AC6A1-19DE-4EAE-91E5-A9E82CEA38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 userDrawn="1"/>
          </p:nvCxnSpPr>
          <p:spPr>
            <a:xfrm>
              <a:off x="3137361" y="446823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29AC828E-AA99-4E2C-A30C-D8B9DFF168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 userDrawn="1"/>
          </p:nvCxnSpPr>
          <p:spPr>
            <a:xfrm>
              <a:off x="4829001" y="446823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xmlns="" id="{762D63C1-826F-42FC-9EC1-0320620BB1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 userDrawn="1"/>
          </p:nvCxnSpPr>
          <p:spPr>
            <a:xfrm>
              <a:off x="3137361" y="1092118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Slide Number Placeholder 21">
            <a:extLst>
              <a:ext uri="{FF2B5EF4-FFF2-40B4-BE49-F238E27FC236}">
                <a16:creationId xmlns:a16="http://schemas.microsoft.com/office/drawing/2014/main" xmlns="" id="{5A2A2B37-48E8-4C00-91B4-63F0C7AAE23F}"/>
              </a:ext>
            </a:extLst>
          </p:cNvPr>
          <p:cNvSpPr txBox="1">
            <a:spLocks/>
          </p:cNvSpPr>
          <p:nvPr userDrawn="1"/>
        </p:nvSpPr>
        <p:spPr>
          <a:xfrm>
            <a:off x="9443794" y="6392314"/>
            <a:ext cx="2111881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fld id="{70B1FE82-5036-4003-B709-0840DA750BBE}" type="slidenum">
              <a:rPr lang="en-US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rPr>
              <a:pPr defTabSz="914400">
                <a:defRPr/>
              </a:pPr>
              <a:t>‹#›</a:t>
            </a:fld>
            <a:endParaRPr lang="en-US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26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xmlns="" id="{ED0543DF-8CFA-4CBD-AF23-D059985D344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37329 w 12192000"/>
              <a:gd name="connsiteY0" fmla="*/ 941695 h 6858000"/>
              <a:gd name="connsiteX1" fmla="*/ 937329 w 12192000"/>
              <a:gd name="connsiteY1" fmla="*/ 5916305 h 6858000"/>
              <a:gd name="connsiteX2" fmla="*/ 6389856 w 12192000"/>
              <a:gd name="connsiteY2" fmla="*/ 5916305 h 6858000"/>
              <a:gd name="connsiteX3" fmla="*/ 6389856 w 12192000"/>
              <a:gd name="connsiteY3" fmla="*/ 941695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937329" y="941695"/>
                </a:moveTo>
                <a:lnTo>
                  <a:pt x="937329" y="5916305"/>
                </a:lnTo>
                <a:lnTo>
                  <a:pt x="6389856" y="5916305"/>
                </a:lnTo>
                <a:lnTo>
                  <a:pt x="6389856" y="941695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61A2AD8-D5EA-48FD-B19E-788E4D9782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37329" y="941695"/>
            <a:ext cx="5452527" cy="49746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0682D9D6-0C91-4BAA-B631-B4A597F6D4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03272" y="1106424"/>
            <a:ext cx="5120640" cy="4645152"/>
          </a:xfrm>
          <a:prstGeom prst="rect">
            <a:avLst/>
          </a:prstGeom>
          <a:noFill/>
          <a:ln w="6350" cap="sq" cmpd="sng" algn="ctr">
            <a:solidFill>
              <a:schemeClr val="bg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26F410-6A1D-427A-8C06-A0023004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7950" y="2197853"/>
            <a:ext cx="4633415" cy="85121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Date Placeholder 7">
            <a:extLst>
              <a:ext uri="{FF2B5EF4-FFF2-40B4-BE49-F238E27FC236}">
                <a16:creationId xmlns:a16="http://schemas.microsoft.com/office/drawing/2014/main" xmlns="" id="{53A572F0-78E4-4979-BD85-E9F315B0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91992" y="1162386"/>
            <a:ext cx="2743200" cy="256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ctr"/>
            <a:r>
              <a:rPr lang="en-US" dirty="0"/>
              <a:t>20XX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56F1164-CE64-4728-83B0-E5316C16DF2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357313" y="3308350"/>
            <a:ext cx="4633912" cy="214163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274320" indent="0" algn="ctr">
              <a:buNone/>
              <a:defRPr baseline="0">
                <a:solidFill>
                  <a:schemeClr val="bg1"/>
                </a:solidFill>
              </a:defRPr>
            </a:lvl2pPr>
            <a:lvl3pPr marL="548640" indent="0">
              <a:buNone/>
              <a:defRPr>
                <a:solidFill>
                  <a:schemeClr val="bg1"/>
                </a:solidFill>
              </a:defRPr>
            </a:lvl3pPr>
            <a:lvl4pPr marL="822960" indent="0">
              <a:buNone/>
              <a:defRPr>
                <a:solidFill>
                  <a:schemeClr val="bg1"/>
                </a:solidFill>
              </a:defRPr>
            </a:lvl4pPr>
            <a:lvl5pPr marL="109728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Footer Placeholder 8">
            <a:extLst>
              <a:ext uri="{FF2B5EF4-FFF2-40B4-BE49-F238E27FC236}">
                <a16:creationId xmlns:a16="http://schemas.microsoft.com/office/drawing/2014/main" xmlns="" id="{DEA4EBDD-4088-4396-BD3F-3AB4BEFB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57950" y="5472763"/>
            <a:ext cx="4636008" cy="25603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</p:spTree>
    <p:extLst>
      <p:ext uri="{BB962C8B-B14F-4D97-AF65-F5344CB8AC3E}">
        <p14:creationId xmlns:p14="http://schemas.microsoft.com/office/powerpoint/2010/main" val="384894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16FFC6-B6FD-417B-BDE1-C6395267D6DB}" type="datetimeFigureOut">
              <a:rPr lang="en-US" smtClean="0"/>
              <a:t>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94A09A9-5501-47C1-A89A-A340965A2B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9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1" r:id="rId2"/>
    <p:sldLayoutId id="2147483660" r:id="rId3"/>
    <p:sldLayoutId id="2147483676" r:id="rId4"/>
    <p:sldLayoutId id="2147483673" r:id="rId5"/>
    <p:sldLayoutId id="2147483677" r:id="rId6"/>
    <p:sldLayoutId id="2147483672" r:id="rId7"/>
    <p:sldLayoutId id="2147483675" r:id="rId8"/>
    <p:sldLayoutId id="2147483678" r:id="rId9"/>
    <p:sldLayoutId id="2147483662" r:id="rId10"/>
    <p:sldLayoutId id="2147483663" r:id="rId11"/>
    <p:sldLayoutId id="2147483670" r:id="rId12"/>
    <p:sldLayoutId id="2147483664" r:id="rId13"/>
    <p:sldLayoutId id="2147483665" r:id="rId14"/>
    <p:sldLayoutId id="2147483666" r:id="rId15"/>
    <p:sldLayoutId id="214748366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 dirty="0"/>
              <a:t>The Soothing Psalms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/>
          <a:lstStyle/>
          <a:p>
            <a:r>
              <a:rPr lang="en-US" b="1" dirty="0">
                <a:latin typeface="Amasis MT Pro Black" panose="02040A04050005020304" pitchFamily="18" charset="0"/>
              </a:rPr>
              <a:t>Hank Allen</a:t>
            </a: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BCE6BD-9988-3C4D-90E7-3218D381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Q &amp;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FE918C-E413-50A3-2020-F1F318B78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masis MT Pro Black" panose="02040A04050005020304" pitchFamily="18" charset="0"/>
              </a:rPr>
              <a:t>Prayer</a:t>
            </a:r>
          </a:p>
          <a:p>
            <a:r>
              <a:rPr lang="en-US" sz="3200" b="1" dirty="0">
                <a:latin typeface="Amasis MT Pro Black" panose="02040A04050005020304" pitchFamily="18" charset="0"/>
              </a:rPr>
              <a:t>Thank you for your time and participation!</a:t>
            </a:r>
          </a:p>
          <a:p>
            <a:r>
              <a:rPr lang="en-US" sz="3200" b="1" dirty="0">
                <a:latin typeface="Amasis MT Pro Black" panose="02040A04050005020304" pitchFamily="18" charset="0"/>
              </a:rPr>
              <a:t>Daniel 12:3</a:t>
            </a:r>
          </a:p>
        </p:txBody>
      </p:sp>
    </p:spTree>
    <p:extLst>
      <p:ext uri="{BB962C8B-B14F-4D97-AF65-F5344CB8AC3E}">
        <p14:creationId xmlns:p14="http://schemas.microsoft.com/office/powerpoint/2010/main" val="181891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9E324931-C0D1-1BC8-2180-24FC490E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39AF19"/>
                </a:solidFill>
              </a:rPr>
              <a:t>Psalms 67: Enjoying Messiah’s World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E1268A19-463D-C8B8-F5E7-6D6D0E951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Amasis MT Pro Black" panose="02040A04050005020304" pitchFamily="18" charset="0"/>
              </a:rPr>
              <a:t>Introduction</a:t>
            </a:r>
          </a:p>
          <a:p>
            <a:r>
              <a:rPr lang="en-US" sz="2800" dirty="0">
                <a:solidFill>
                  <a:srgbClr val="0070C0"/>
                </a:solidFill>
                <a:latin typeface="Amasis MT Pro Black" panose="02040A04050005020304" pitchFamily="18" charset="0"/>
              </a:rPr>
              <a:t>Background Themes</a:t>
            </a:r>
          </a:p>
          <a:p>
            <a:r>
              <a:rPr lang="en-US" sz="2800" dirty="0">
                <a:solidFill>
                  <a:srgbClr val="0070C0"/>
                </a:solidFill>
                <a:latin typeface="Amasis MT Pro Black" panose="02040A04050005020304" pitchFamily="18" charset="0"/>
              </a:rPr>
              <a:t>Text/exposition</a:t>
            </a:r>
          </a:p>
          <a:p>
            <a:r>
              <a:rPr lang="en-US" sz="2800" dirty="0">
                <a:solidFill>
                  <a:srgbClr val="0070C0"/>
                </a:solidFill>
                <a:latin typeface="Amasis MT Pro Black" panose="02040A04050005020304" pitchFamily="18" charset="0"/>
              </a:rPr>
              <a:t>Implications</a:t>
            </a:r>
          </a:p>
          <a:p>
            <a:r>
              <a:rPr lang="en-US" sz="2800" dirty="0">
                <a:solidFill>
                  <a:srgbClr val="0070C0"/>
                </a:solidFill>
                <a:latin typeface="Amasis MT Pro Black" panose="02040A04050005020304" pitchFamily="18" charset="0"/>
              </a:rPr>
              <a:t>Applications/action steps</a:t>
            </a:r>
          </a:p>
          <a:p>
            <a:r>
              <a:rPr lang="en-US" sz="2800" dirty="0">
                <a:solidFill>
                  <a:srgbClr val="0070C0"/>
                </a:solidFill>
                <a:latin typeface="Amasis MT Pro Black" panose="02040A04050005020304" pitchFamily="18" charset="0"/>
              </a:rPr>
              <a:t>Project</a:t>
            </a:r>
          </a:p>
          <a:p>
            <a:r>
              <a:rPr lang="en-US" sz="2800" dirty="0">
                <a:solidFill>
                  <a:srgbClr val="0070C0"/>
                </a:solidFill>
                <a:latin typeface="Amasis MT Pro Black" panose="02040A04050005020304" pitchFamily="18" charset="0"/>
              </a:rPr>
              <a:t>Q&amp;A </a:t>
            </a:r>
          </a:p>
        </p:txBody>
      </p:sp>
    </p:spTree>
    <p:extLst>
      <p:ext uri="{BB962C8B-B14F-4D97-AF65-F5344CB8AC3E}">
        <p14:creationId xmlns:p14="http://schemas.microsoft.com/office/powerpoint/2010/main" val="2701861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F8B416-A2BF-DC77-0294-3D6A2F247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masis MT Pro Black" panose="02040A04050005020304" pitchFamily="18" charset="0"/>
              </a:rPr>
              <a:t>Introduction: Why Psalms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A2D80F-3FA3-B78F-B666-22C0DEF10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masis MT Pro Black" panose="02040A04050005020304" pitchFamily="18" charset="0"/>
              </a:rPr>
              <a:t>The Book of Psalms gives everlasting poetry, song, and music:</a:t>
            </a:r>
          </a:p>
          <a:p>
            <a:r>
              <a:rPr lang="en-US" sz="2400" dirty="0">
                <a:latin typeface="Amasis MT Pro Black" panose="02040A04050005020304" pitchFamily="18" charset="0"/>
              </a:rPr>
              <a:t>To connect daily with Adonai [God] with authenticity</a:t>
            </a:r>
          </a:p>
          <a:p>
            <a:r>
              <a:rPr lang="en-US" sz="2400" dirty="0">
                <a:latin typeface="Amasis MT Pro Black" panose="02040A04050005020304" pitchFamily="18" charset="0"/>
              </a:rPr>
              <a:t>To see and cherish Him constantly in the music of our lives</a:t>
            </a:r>
          </a:p>
          <a:p>
            <a:r>
              <a:rPr lang="en-US" sz="2400" dirty="0">
                <a:latin typeface="Amasis MT Pro Black" panose="02040A04050005020304" pitchFamily="18" charset="0"/>
              </a:rPr>
              <a:t>To nurture our souls in the ups and downs of life</a:t>
            </a:r>
          </a:p>
          <a:p>
            <a:r>
              <a:rPr lang="en-US" sz="2400" dirty="0">
                <a:latin typeface="Amasis MT Pro Black" panose="02040A04050005020304" pitchFamily="18" charset="0"/>
              </a:rPr>
              <a:t>To boost our spirits with confession and encouragement</a:t>
            </a:r>
          </a:p>
          <a:p>
            <a:r>
              <a:rPr lang="en-US" sz="2400" dirty="0">
                <a:latin typeface="Amasis MT Pro Black" panose="02040A04050005020304" pitchFamily="18" charset="0"/>
              </a:rPr>
              <a:t>To ease our stress with the divine rhythms of the Holy Spirit</a:t>
            </a:r>
          </a:p>
          <a:p>
            <a:r>
              <a:rPr lang="en-US" sz="2400" dirty="0">
                <a:latin typeface="Amasis MT Pro Black" panose="02040A04050005020304" pitchFamily="18" charset="0"/>
              </a:rPr>
              <a:t>To supercharge our vision or purpose with awe &amp; wonder</a:t>
            </a:r>
          </a:p>
          <a:p>
            <a:r>
              <a:rPr lang="en-US" sz="2400" dirty="0">
                <a:latin typeface="Amasis MT Pro Black" panose="02040A04050005020304" pitchFamily="18" charset="0"/>
              </a:rPr>
              <a:t>To refresh our sabbath worship &amp; thanksgiving with energy</a:t>
            </a:r>
          </a:p>
        </p:txBody>
      </p:sp>
    </p:spTree>
    <p:extLst>
      <p:ext uri="{BB962C8B-B14F-4D97-AF65-F5344CB8AC3E}">
        <p14:creationId xmlns:p14="http://schemas.microsoft.com/office/powerpoint/2010/main" val="40574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683EA3-3686-1E66-1437-12FF734AD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  <a:latin typeface="Amasis MT Pro Black" panose="02040A04050005020304" pitchFamily="18" charset="0"/>
              </a:rPr>
              <a:t>Background 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EE50A5-6D44-0B85-ACC9-05BAB3299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masis MT Pro Black" panose="02040A04050005020304" pitchFamily="18" charset="0"/>
              </a:rPr>
              <a:t>Psalms contain: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Amasis MT Pro Black" panose="02040A04050005020304" pitchFamily="18" charset="0"/>
              </a:rPr>
              <a:t>Motivation to face the battles of life, spiritual &amp; tangible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Amasis MT Pro Black" panose="02040A04050005020304" pitchFamily="18" charset="0"/>
              </a:rPr>
              <a:t>Lyrics that reflect our spectrum of emotions [mountains, hills, meadows, valleys]. See Ecclesiastes 3!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Amasis MT Pro Black" panose="02040A04050005020304" pitchFamily="18" charset="0"/>
              </a:rPr>
              <a:t>Insights for coping when we are in over our heads, overwhelmed, or ‘at wits end’ [Psalms 107]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Amasis MT Pro Black" panose="02040A04050005020304" pitchFamily="18" charset="0"/>
              </a:rPr>
              <a:t>Encouragement when we are afraid or face disasters or foes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Amasis MT Pro Black" panose="02040A04050005020304" pitchFamily="18" charset="0"/>
              </a:rPr>
              <a:t>Principles of life for reviving our souls [Psalms 119]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Amasis MT Pro Black" panose="02040A04050005020304" pitchFamily="18" charset="0"/>
              </a:rPr>
              <a:t>Templates for spiritual cleansing &amp; therapy [Psalms 32, 51]</a:t>
            </a:r>
          </a:p>
        </p:txBody>
      </p:sp>
    </p:spTree>
    <p:extLst>
      <p:ext uri="{BB962C8B-B14F-4D97-AF65-F5344CB8AC3E}">
        <p14:creationId xmlns:p14="http://schemas.microsoft.com/office/powerpoint/2010/main" val="2656588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8A2FDD-E01E-49AD-6445-7884F098C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Amasis MT Pro Black" panose="02040A04050005020304" pitchFamily="18" charset="0"/>
              </a:rPr>
              <a:t>Psalms 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F3DF48-D510-0B3E-C965-1956D1744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masis MT Pro Black" panose="02040A04050005020304" pitchFamily="18" charset="0"/>
              </a:rPr>
              <a:t>Psalms 67 invites us to seek Adonai’s blessing, inviting His unspeakable, unfathomable joy as we seek His face [vs. 1]</a:t>
            </a:r>
          </a:p>
          <a:p>
            <a:r>
              <a:rPr lang="en-US" sz="2400" b="1" dirty="0">
                <a:solidFill>
                  <a:srgbClr val="FF0000"/>
                </a:solidFill>
                <a:latin typeface="Amasis MT Pro Black" panose="02040A04050005020304" pitchFamily="18" charset="0"/>
              </a:rPr>
              <a:t>HLA- to see you more clearly, love you more dearly, &amp; follow you more nearly, day by day [from Godspell]</a:t>
            </a:r>
          </a:p>
          <a:p>
            <a:r>
              <a:rPr lang="en-US" sz="2400" b="1" dirty="0">
                <a:solidFill>
                  <a:srgbClr val="FF0000"/>
                </a:solidFill>
                <a:latin typeface="Amasis MT Pro Black" panose="02040A04050005020304" pitchFamily="18" charset="0"/>
              </a:rPr>
              <a:t>It focuses our affections and goals on His everlasting kingdom, beyond our typical ethnocentrism [vs. 2] [John 3:17]</a:t>
            </a:r>
          </a:p>
          <a:p>
            <a:r>
              <a:rPr lang="en-US" sz="2400" b="1" dirty="0">
                <a:solidFill>
                  <a:srgbClr val="FF0000"/>
                </a:solidFill>
                <a:latin typeface="Amasis MT Pro Black" panose="02040A04050005020304" pitchFamily="18" charset="0"/>
              </a:rPr>
              <a:t>Psalms 67 tells us to pray for nations, not just our personal situations [vs. 3]. (India, China, Ethiopia) [Isaiah 61:11]</a:t>
            </a:r>
          </a:p>
        </p:txBody>
      </p:sp>
    </p:spTree>
    <p:extLst>
      <p:ext uri="{BB962C8B-B14F-4D97-AF65-F5344CB8AC3E}">
        <p14:creationId xmlns:p14="http://schemas.microsoft.com/office/powerpoint/2010/main" val="265145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EE699E-460D-E2C5-90E5-2C1CC0AF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Amasis MT Pro Black" panose="02040A04050005020304" pitchFamily="18" charset="0"/>
              </a:rPr>
              <a:t>Psalms 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A2BEEF-0AB0-E645-7270-DB6BCD768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C00000"/>
                </a:solidFill>
                <a:latin typeface="Amasis MT Pro Black" panose="02040A04050005020304" pitchFamily="18" charset="0"/>
              </a:rPr>
              <a:t>Psalms 67 instructs us to seek the welfare (well-being], joy, justice, and shalom (peace) of all nations [vs. 4]. Remember Jonah’s lesson about racism. (Jonah 4)</a:t>
            </a:r>
          </a:p>
          <a:p>
            <a:r>
              <a:rPr lang="en-US" sz="2400" dirty="0">
                <a:solidFill>
                  <a:srgbClr val="C00000"/>
                </a:solidFill>
                <a:latin typeface="Amasis MT Pro Black" panose="02040A04050005020304" pitchFamily="18" charset="0"/>
              </a:rPr>
              <a:t>We are to delight in the praises and wonders He produces for </a:t>
            </a:r>
            <a:r>
              <a:rPr lang="en-US" sz="2400" u="sng" dirty="0">
                <a:solidFill>
                  <a:srgbClr val="C00000"/>
                </a:solidFill>
                <a:latin typeface="Amasis MT Pro Black" panose="02040A04050005020304" pitchFamily="18" charset="0"/>
              </a:rPr>
              <a:t>every</a:t>
            </a:r>
            <a:r>
              <a:rPr lang="en-US" sz="2400" dirty="0">
                <a:solidFill>
                  <a:srgbClr val="C00000"/>
                </a:solidFill>
                <a:latin typeface="Amasis MT Pro Black" panose="02040A04050005020304" pitchFamily="18" charset="0"/>
              </a:rPr>
              <a:t> nation, tongue, and kindred [vs. 5]. (Daniel 2)</a:t>
            </a:r>
          </a:p>
          <a:p>
            <a:r>
              <a:rPr lang="en-US" sz="2400" dirty="0">
                <a:solidFill>
                  <a:srgbClr val="C00000"/>
                </a:solidFill>
                <a:latin typeface="Amasis MT Pro Black" panose="02040A04050005020304" pitchFamily="18" charset="0"/>
              </a:rPr>
              <a:t>We are to delight in the godly harvest of souls everywhere because the Lord has no pleasure in the death of the wicked [vs. 6]. (Proverbs 11: 25, 30)</a:t>
            </a:r>
          </a:p>
          <a:p>
            <a:r>
              <a:rPr lang="en-US" sz="2400" dirty="0">
                <a:solidFill>
                  <a:srgbClr val="C00000"/>
                </a:solidFill>
                <a:latin typeface="Amasis MT Pro Black" panose="02040A04050005020304" pitchFamily="18" charset="0"/>
              </a:rPr>
              <a:t>We are to seek His Kingdom’s justice and glory everywhere on the globe [vs. 7]. See Luke 2: 10-20 and Matthew 6:33!</a:t>
            </a:r>
          </a:p>
        </p:txBody>
      </p:sp>
    </p:spTree>
    <p:extLst>
      <p:ext uri="{BB962C8B-B14F-4D97-AF65-F5344CB8AC3E}">
        <p14:creationId xmlns:p14="http://schemas.microsoft.com/office/powerpoint/2010/main" val="607633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798ECB-663A-3F89-28EE-EA172F9EB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60EA6-6443-AFE0-C641-C7C0957BB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masis MT Pro Black" panose="02040A04050005020304" pitchFamily="18" charset="0"/>
              </a:rPr>
              <a:t>We must care deeply about the nations of the entire world, beyond ethnocentrism, racism, and imperialism [I Corinthians 13: 11-13]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masis MT Pro Black" panose="02040A04050005020304" pitchFamily="18" charset="0"/>
              </a:rPr>
              <a:t>Our love must motivate the music of our lives: Psalms is our spiritual or heavenly Motown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masis MT Pro Black" panose="02040A04050005020304" pitchFamily="18" charset="0"/>
                <a:sym typeface="Wingdings" panose="05000000000000000000" pitchFamily="2" charset="2"/>
              </a:rPr>
              <a:t>!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masis MT Pro Black" panose="02040A04050005020304" pitchFamily="18" charset="0"/>
                <a:sym typeface="Wingdings" panose="05000000000000000000" pitchFamily="2" charset="2"/>
              </a:rPr>
              <a:t>Love must be tangible [Luke 6: 33-36]</a:t>
            </a: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masis MT Pro Black" panose="02040A04050005020304" pitchFamily="18" charset="0"/>
                <a:sym typeface="Wingdings" panose="05000000000000000000" pitchFamily="2" charset="2"/>
              </a:rPr>
              <a:t>Genuine love and spirituality yield joy: Greek = char,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masis MT Pro Black" panose="02040A04050005020304" pitchFamily="18" charset="0"/>
                <a:sym typeface="Wingdings" panose="05000000000000000000" pitchFamily="2" charset="2"/>
              </a:rPr>
              <a:t>charis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masis MT Pro Black" panose="02040A04050005020304" pitchFamily="18" charset="0"/>
                <a:sym typeface="Wingdings" panose="05000000000000000000" pitchFamily="2" charset="2"/>
              </a:rPr>
              <a:t>, charismata 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masis MT Pro Black" panose="02040A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48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27867A-5655-0D05-0419-D782C7F9F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Action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B56279-FD5F-E1C1-533C-0EA595A71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Meditate on one verse per day: text message, note cards, etc.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Create tangible project to reinforce (focus) your joy or song or Bible memory: poster, slide, photo, meme, social media, vlog, etc. [a prayer notebook for nations?]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Concentrate on each verse in a weekly or monthly cycle</a:t>
            </a:r>
          </a:p>
        </p:txBody>
      </p:sp>
    </p:spTree>
    <p:extLst>
      <p:ext uri="{BB962C8B-B14F-4D97-AF65-F5344CB8AC3E}">
        <p14:creationId xmlns:p14="http://schemas.microsoft.com/office/powerpoint/2010/main" val="1553056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479DDF-6539-9B87-BF41-6E85BA255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/>
              <a:t>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211F17-81CB-5E1D-81EE-9EE73FD27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Target [calendar]a </a:t>
            </a:r>
            <a:r>
              <a:rPr lang="en-US" sz="2800" b="1" u="sng" dirty="0"/>
              <a:t>specific</a:t>
            </a:r>
            <a:r>
              <a:rPr lang="en-US" sz="2800" b="1" dirty="0"/>
              <a:t> nation for each week or month or year. Be diligent and intentional in learning/service.</a:t>
            </a:r>
          </a:p>
          <a:p>
            <a:pPr lvl="1"/>
            <a:r>
              <a:rPr lang="en-US" sz="2600" b="1" dirty="0"/>
              <a:t>Prayer </a:t>
            </a:r>
          </a:p>
          <a:p>
            <a:pPr lvl="1"/>
            <a:r>
              <a:rPr lang="en-US" sz="2600" b="1" dirty="0"/>
              <a:t>Intercession</a:t>
            </a:r>
          </a:p>
          <a:p>
            <a:pPr lvl="1"/>
            <a:r>
              <a:rPr lang="en-US" sz="2600" b="1" dirty="0"/>
              <a:t>Giving</a:t>
            </a:r>
          </a:p>
          <a:p>
            <a:pPr lvl="1"/>
            <a:r>
              <a:rPr lang="en-US" sz="2600" b="1" dirty="0"/>
              <a:t>Vlogs</a:t>
            </a:r>
          </a:p>
          <a:p>
            <a:pPr lvl="1"/>
            <a:r>
              <a:rPr lang="en-US" sz="2600" b="1" dirty="0"/>
              <a:t>Visits/direct contacts [seek full spectrum of representatives]</a:t>
            </a:r>
          </a:p>
          <a:p>
            <a:pPr lvl="1"/>
            <a:r>
              <a:rPr lang="en-US" sz="2600" b="1" dirty="0"/>
              <a:t>Cuisine</a:t>
            </a:r>
          </a:p>
          <a:p>
            <a:pPr lvl="1"/>
            <a:r>
              <a:rPr lang="en-US" sz="2600" b="1" dirty="0"/>
              <a:t>Clothing, customs, language</a:t>
            </a:r>
          </a:p>
        </p:txBody>
      </p:sp>
    </p:spTree>
    <p:extLst>
      <p:ext uri="{BB962C8B-B14F-4D97-AF65-F5344CB8AC3E}">
        <p14:creationId xmlns:p14="http://schemas.microsoft.com/office/powerpoint/2010/main" val="23772775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802517-FD5A-4D6F-9BEF-6B50583B6D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3D0E2C-DCCF-4DCA-8700-60C67A2E1F44}">
  <ds:schemaRefs>
    <ds:schemaRef ds:uri="http://purl.org/dc/elements/1.1/"/>
    <ds:schemaRef ds:uri="71af3243-3dd4-4a8d-8c0d-dd76da1f02a5"/>
    <ds:schemaRef ds:uri="http://schemas.microsoft.com/sharepoint/v3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230e9df3-be65-4c73-a93b-d1236ebd677e"/>
    <ds:schemaRef ds:uri="16c05727-aa75-4e4a-9b5f-8a80a116589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13FC90C-E938-4D14-B988-1AABB7F8F3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Savon design</Template>
  <TotalTime>102</TotalTime>
  <Words>628</Words>
  <Application>Microsoft Office PowerPoint</Application>
  <PresentationFormat>Custom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SavonVTI</vt:lpstr>
      <vt:lpstr>The Soothing Psalms</vt:lpstr>
      <vt:lpstr>Psalms 67: Enjoying Messiah’s World</vt:lpstr>
      <vt:lpstr>Introduction: Why Psalms Matter</vt:lpstr>
      <vt:lpstr>Background Themes</vt:lpstr>
      <vt:lpstr>Psalms 67</vt:lpstr>
      <vt:lpstr>Psalms 67</vt:lpstr>
      <vt:lpstr>Implications</vt:lpstr>
      <vt:lpstr>Action Steps</vt:lpstr>
      <vt:lpstr>Project</vt:lpstr>
      <vt:lpstr>Q &amp; 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Soothing Psalms</dc:title>
  <dc:creator>dr.daystrom@outlook.com</dc:creator>
  <cp:lastModifiedBy>Windows User</cp:lastModifiedBy>
  <cp:revision>3</cp:revision>
  <dcterms:created xsi:type="dcterms:W3CDTF">2023-02-28T14:32:57Z</dcterms:created>
  <dcterms:modified xsi:type="dcterms:W3CDTF">2023-02-28T18:04:28Z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